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lvl1pPr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S 2015-09-04 at 10.49.43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91080" y="-806625"/>
            <a:ext cx="18186960" cy="11366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S 2015-09-05 at 9.59.03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77272" y="-50470"/>
            <a:ext cx="16759344" cy="104745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S 2015-09-04 at 10.51.15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642711" y="-237529"/>
            <a:ext cx="18290222" cy="114313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 2015-09-04 at 10.51.21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090506" y="-763654"/>
            <a:ext cx="19980488" cy="124878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S 2015-09-04 at 10.51.25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90430" y="-806219"/>
            <a:ext cx="18185660" cy="113660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S 2015-09-05 at 12.28.09 A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623981" y="-827188"/>
            <a:ext cx="18252762" cy="114079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 2015-09-04 at 10.51.35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740978" y="-900311"/>
            <a:ext cx="18486756" cy="115542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 2015-09-04 at 10.51.44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26228" y="-864692"/>
            <a:ext cx="18372772" cy="114829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 2015-09-04 at 10.51.50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943716" y="-1024996"/>
            <a:ext cx="18307899" cy="11442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S 2015-09-03 at 10.18.51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616206" y="-1007173"/>
            <a:ext cx="18237212" cy="113982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S 2015-09-04 at 10.50.04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255028" y="72892"/>
            <a:ext cx="17514856" cy="109467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S 2015-09-04 at 10.50.09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66807" y="-307248"/>
            <a:ext cx="18138414" cy="11336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S 2015-09-04 at 10.50.22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289282" y="-278937"/>
            <a:ext cx="17244697" cy="107779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S 2015-09-04 at 10.50.29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618846" y="-296003"/>
            <a:ext cx="18242492" cy="114015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S 2015-09-04 at 10.50.39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60641" y="-286610"/>
            <a:ext cx="17326082" cy="10828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S 2015-09-04 at 10.50.44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616253" y="-275101"/>
            <a:ext cx="18237306" cy="113983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 2015-09-04 at 10.50.48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82863" y="-801490"/>
            <a:ext cx="18170526" cy="113565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